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29A0E4-6813-4E55-9A7E-09941634312C}" v="136" dt="2021-11-16T22:49:22.6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82" d="100"/>
          <a:sy n="82" d="100"/>
        </p:scale>
        <p:origin x="5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min Schneider" userId="4904bfd93c97bef6" providerId="LiveId" clId="{9BC14492-D8A9-4071-AC90-25B191C6C238}"/>
    <pc:docChg chg="undo custSel modSld">
      <pc:chgData name="Armin Schneider" userId="4904bfd93c97bef6" providerId="LiveId" clId="{9BC14492-D8A9-4071-AC90-25B191C6C238}" dt="2021-11-17T08:46:33.953" v="41" actId="20577"/>
      <pc:docMkLst>
        <pc:docMk/>
      </pc:docMkLst>
      <pc:sldChg chg="modSp mod">
        <pc:chgData name="Armin Schneider" userId="4904bfd93c97bef6" providerId="LiveId" clId="{9BC14492-D8A9-4071-AC90-25B191C6C238}" dt="2021-11-17T08:08:18.396" v="6" actId="120"/>
        <pc:sldMkLst>
          <pc:docMk/>
          <pc:sldMk cId="1126959804" sldId="258"/>
        </pc:sldMkLst>
        <pc:spChg chg="mod">
          <ac:chgData name="Armin Schneider" userId="4904bfd93c97bef6" providerId="LiveId" clId="{9BC14492-D8A9-4071-AC90-25B191C6C238}" dt="2021-11-17T08:08:18.396" v="6" actId="120"/>
          <ac:spMkLst>
            <pc:docMk/>
            <pc:sldMk cId="1126959804" sldId="258"/>
            <ac:spMk id="2" creationId="{46028670-F930-4D61-B7CE-515E452A063D}"/>
          </ac:spMkLst>
        </pc:spChg>
      </pc:sldChg>
      <pc:sldChg chg="modSp mod">
        <pc:chgData name="Armin Schneider" userId="4904bfd93c97bef6" providerId="LiveId" clId="{9BC14492-D8A9-4071-AC90-25B191C6C238}" dt="2021-11-17T08:46:33.953" v="41" actId="20577"/>
        <pc:sldMkLst>
          <pc:docMk/>
          <pc:sldMk cId="1399469614" sldId="261"/>
        </pc:sldMkLst>
        <pc:spChg chg="mod">
          <ac:chgData name="Armin Schneider" userId="4904bfd93c97bef6" providerId="LiveId" clId="{9BC14492-D8A9-4071-AC90-25B191C6C238}" dt="2021-11-17T08:29:57.610" v="7" actId="20577"/>
          <ac:spMkLst>
            <pc:docMk/>
            <pc:sldMk cId="1399469614" sldId="261"/>
            <ac:spMk id="2" creationId="{104B3087-B29D-4A1A-94A3-0C2453105849}"/>
          </ac:spMkLst>
        </pc:spChg>
        <pc:spChg chg="mod">
          <ac:chgData name="Armin Schneider" userId="4904bfd93c97bef6" providerId="LiveId" clId="{9BC14492-D8A9-4071-AC90-25B191C6C238}" dt="2021-11-17T08:46:33.953" v="41" actId="20577"/>
          <ac:spMkLst>
            <pc:docMk/>
            <pc:sldMk cId="1399469614" sldId="261"/>
            <ac:spMk id="3" creationId="{888A0D0C-65A7-4112-A29F-475EDF89F0C4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DCA714-374C-4B0E-8DD6-1EDFB31F397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0FB4D57-8E48-4F6C-9E59-4B9FD2D497E2}">
      <dgm:prSet/>
      <dgm:spPr/>
      <dgm:t>
        <a:bodyPr/>
        <a:lstStyle/>
        <a:p>
          <a:pPr>
            <a:defRPr cap="all"/>
          </a:pPr>
          <a:r>
            <a:rPr lang="de-DE"/>
            <a:t>Was ist Social Media </a:t>
          </a:r>
          <a:endParaRPr lang="en-US"/>
        </a:p>
      </dgm:t>
    </dgm:pt>
    <dgm:pt modelId="{4A010B33-57B1-4116-AFD3-EB4632DF7977}" type="parTrans" cxnId="{FE149D8E-8DFA-475C-BF8A-A0F0D7AA4B73}">
      <dgm:prSet/>
      <dgm:spPr/>
      <dgm:t>
        <a:bodyPr/>
        <a:lstStyle/>
        <a:p>
          <a:endParaRPr lang="en-US"/>
        </a:p>
      </dgm:t>
    </dgm:pt>
    <dgm:pt modelId="{544706E7-D9EF-4E15-A57F-ABF457CDC748}" type="sibTrans" cxnId="{FE149D8E-8DFA-475C-BF8A-A0F0D7AA4B73}">
      <dgm:prSet/>
      <dgm:spPr/>
      <dgm:t>
        <a:bodyPr/>
        <a:lstStyle/>
        <a:p>
          <a:endParaRPr lang="en-US"/>
        </a:p>
      </dgm:t>
    </dgm:pt>
    <dgm:pt modelId="{87516764-94A8-40E6-B560-A43210C40A4E}">
      <dgm:prSet/>
      <dgm:spPr/>
      <dgm:t>
        <a:bodyPr/>
        <a:lstStyle/>
        <a:p>
          <a:pPr>
            <a:defRPr cap="all"/>
          </a:pPr>
          <a:r>
            <a:rPr lang="de-DE"/>
            <a:t>Wie benutzt wir Social Media</a:t>
          </a:r>
          <a:endParaRPr lang="en-US"/>
        </a:p>
      </dgm:t>
    </dgm:pt>
    <dgm:pt modelId="{9E07F562-24CC-446C-BE48-265045AF4418}" type="parTrans" cxnId="{0926FC52-9D3B-4C03-974C-046CAC8C9D48}">
      <dgm:prSet/>
      <dgm:spPr/>
      <dgm:t>
        <a:bodyPr/>
        <a:lstStyle/>
        <a:p>
          <a:endParaRPr lang="en-US"/>
        </a:p>
      </dgm:t>
    </dgm:pt>
    <dgm:pt modelId="{AEB2CB2C-7389-4C78-9821-685276AA86A0}" type="sibTrans" cxnId="{0926FC52-9D3B-4C03-974C-046CAC8C9D48}">
      <dgm:prSet/>
      <dgm:spPr/>
      <dgm:t>
        <a:bodyPr/>
        <a:lstStyle/>
        <a:p>
          <a:endParaRPr lang="en-US"/>
        </a:p>
      </dgm:t>
    </dgm:pt>
    <dgm:pt modelId="{CB38EB87-BFFB-4724-ABC9-7A19319DFAE3}">
      <dgm:prSet/>
      <dgm:spPr/>
      <dgm:t>
        <a:bodyPr/>
        <a:lstStyle/>
        <a:p>
          <a:pPr>
            <a:defRPr cap="all"/>
          </a:pPr>
          <a:r>
            <a:rPr lang="de-DE"/>
            <a:t>Welche Auswirkungen hat Social Media</a:t>
          </a:r>
          <a:endParaRPr lang="en-US"/>
        </a:p>
      </dgm:t>
    </dgm:pt>
    <dgm:pt modelId="{E97040EA-6339-4F1C-8437-3CC780608AAC}" type="parTrans" cxnId="{42A0DE59-089D-4A4E-89A3-4BAEC645A506}">
      <dgm:prSet/>
      <dgm:spPr/>
      <dgm:t>
        <a:bodyPr/>
        <a:lstStyle/>
        <a:p>
          <a:endParaRPr lang="en-US"/>
        </a:p>
      </dgm:t>
    </dgm:pt>
    <dgm:pt modelId="{9194FA88-A732-4205-8874-98438C2CC9D9}" type="sibTrans" cxnId="{42A0DE59-089D-4A4E-89A3-4BAEC645A506}">
      <dgm:prSet/>
      <dgm:spPr/>
      <dgm:t>
        <a:bodyPr/>
        <a:lstStyle/>
        <a:p>
          <a:endParaRPr lang="en-US"/>
        </a:p>
      </dgm:t>
    </dgm:pt>
    <dgm:pt modelId="{8EED0C7B-8117-4B0A-B068-A8E1E86BDACF}" type="pres">
      <dgm:prSet presAssocID="{39DCA714-374C-4B0E-8DD6-1EDFB31F397F}" presName="root" presStyleCnt="0">
        <dgm:presLayoutVars>
          <dgm:dir/>
          <dgm:resizeHandles val="exact"/>
        </dgm:presLayoutVars>
      </dgm:prSet>
      <dgm:spPr/>
    </dgm:pt>
    <dgm:pt modelId="{9BD6DCAF-2E8D-4C00-91D2-F7F932FC5147}" type="pres">
      <dgm:prSet presAssocID="{60FB4D57-8E48-4F6C-9E59-4B9FD2D497E2}" presName="compNode" presStyleCnt="0"/>
      <dgm:spPr/>
    </dgm:pt>
    <dgm:pt modelId="{6A610D38-EDA5-4860-A6B0-A31434DF2204}" type="pres">
      <dgm:prSet presAssocID="{60FB4D57-8E48-4F6C-9E59-4B9FD2D497E2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22B68D93-6284-49B2-8A26-E3864012F4D3}" type="pres">
      <dgm:prSet presAssocID="{60FB4D57-8E48-4F6C-9E59-4B9FD2D497E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1026794D-66DC-42B6-AD0A-4A572C15E436}" type="pres">
      <dgm:prSet presAssocID="{60FB4D57-8E48-4F6C-9E59-4B9FD2D497E2}" presName="spaceRect" presStyleCnt="0"/>
      <dgm:spPr/>
    </dgm:pt>
    <dgm:pt modelId="{76CDE9C2-1B9E-4626-8738-8F727CD11E11}" type="pres">
      <dgm:prSet presAssocID="{60FB4D57-8E48-4F6C-9E59-4B9FD2D497E2}" presName="textRect" presStyleLbl="revTx" presStyleIdx="0" presStyleCnt="3">
        <dgm:presLayoutVars>
          <dgm:chMax val="1"/>
          <dgm:chPref val="1"/>
        </dgm:presLayoutVars>
      </dgm:prSet>
      <dgm:spPr/>
    </dgm:pt>
    <dgm:pt modelId="{AE81C94E-327F-4349-B77B-54807A5E7F0D}" type="pres">
      <dgm:prSet presAssocID="{544706E7-D9EF-4E15-A57F-ABF457CDC748}" presName="sibTrans" presStyleCnt="0"/>
      <dgm:spPr/>
    </dgm:pt>
    <dgm:pt modelId="{831F83BB-4FF3-4EF3-B1C0-6A16122503BC}" type="pres">
      <dgm:prSet presAssocID="{87516764-94A8-40E6-B560-A43210C40A4E}" presName="compNode" presStyleCnt="0"/>
      <dgm:spPr/>
    </dgm:pt>
    <dgm:pt modelId="{39712734-5AC8-4B73-9F71-58F2E1760E6B}" type="pres">
      <dgm:prSet presAssocID="{87516764-94A8-40E6-B560-A43210C40A4E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B4D68D1-A28C-4B52-BE4C-7385E7B7F198}" type="pres">
      <dgm:prSet presAssocID="{87516764-94A8-40E6-B560-A43210C40A4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64E609D8-8E89-417A-95D1-5BA1116663B8}" type="pres">
      <dgm:prSet presAssocID="{87516764-94A8-40E6-B560-A43210C40A4E}" presName="spaceRect" presStyleCnt="0"/>
      <dgm:spPr/>
    </dgm:pt>
    <dgm:pt modelId="{9C500F6E-4C09-464A-B161-65B5BEF0A3E9}" type="pres">
      <dgm:prSet presAssocID="{87516764-94A8-40E6-B560-A43210C40A4E}" presName="textRect" presStyleLbl="revTx" presStyleIdx="1" presStyleCnt="3">
        <dgm:presLayoutVars>
          <dgm:chMax val="1"/>
          <dgm:chPref val="1"/>
        </dgm:presLayoutVars>
      </dgm:prSet>
      <dgm:spPr/>
    </dgm:pt>
    <dgm:pt modelId="{DB89440C-88A6-4F34-B1D9-D004416D622E}" type="pres">
      <dgm:prSet presAssocID="{AEB2CB2C-7389-4C78-9821-685276AA86A0}" presName="sibTrans" presStyleCnt="0"/>
      <dgm:spPr/>
    </dgm:pt>
    <dgm:pt modelId="{660C1C9C-61C2-4831-80AC-43FB3AC2DDC1}" type="pres">
      <dgm:prSet presAssocID="{CB38EB87-BFFB-4724-ABC9-7A19319DFAE3}" presName="compNode" presStyleCnt="0"/>
      <dgm:spPr/>
    </dgm:pt>
    <dgm:pt modelId="{A883D832-9ECE-4DAB-83FB-FA612402FF51}" type="pres">
      <dgm:prSet presAssocID="{CB38EB87-BFFB-4724-ABC9-7A19319DFAE3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E02FBB36-4BCB-48B5-9F42-7C4E075F3D12}" type="pres">
      <dgm:prSet presAssocID="{CB38EB87-BFFB-4724-ABC9-7A19319DFAE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uppe"/>
        </a:ext>
      </dgm:extLst>
    </dgm:pt>
    <dgm:pt modelId="{081246A9-6925-4BA5-ADEA-0261BCD94EDA}" type="pres">
      <dgm:prSet presAssocID="{CB38EB87-BFFB-4724-ABC9-7A19319DFAE3}" presName="spaceRect" presStyleCnt="0"/>
      <dgm:spPr/>
    </dgm:pt>
    <dgm:pt modelId="{3D92D339-BB20-4D75-B87E-112A100759E3}" type="pres">
      <dgm:prSet presAssocID="{CB38EB87-BFFB-4724-ABC9-7A19319DFAE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2197F17-1118-4881-9638-37A9D1B0D155}" type="presOf" srcId="{87516764-94A8-40E6-B560-A43210C40A4E}" destId="{9C500F6E-4C09-464A-B161-65B5BEF0A3E9}" srcOrd="0" destOrd="0" presId="urn:microsoft.com/office/officeart/2018/5/layout/IconLeafLabelList"/>
    <dgm:cxn modelId="{0926FC52-9D3B-4C03-974C-046CAC8C9D48}" srcId="{39DCA714-374C-4B0E-8DD6-1EDFB31F397F}" destId="{87516764-94A8-40E6-B560-A43210C40A4E}" srcOrd="1" destOrd="0" parTransId="{9E07F562-24CC-446C-BE48-265045AF4418}" sibTransId="{AEB2CB2C-7389-4C78-9821-685276AA86A0}"/>
    <dgm:cxn modelId="{42A0DE59-089D-4A4E-89A3-4BAEC645A506}" srcId="{39DCA714-374C-4B0E-8DD6-1EDFB31F397F}" destId="{CB38EB87-BFFB-4724-ABC9-7A19319DFAE3}" srcOrd="2" destOrd="0" parTransId="{E97040EA-6339-4F1C-8437-3CC780608AAC}" sibTransId="{9194FA88-A732-4205-8874-98438C2CC9D9}"/>
    <dgm:cxn modelId="{8F586580-6F77-438C-93B4-6C4F36B9B409}" type="presOf" srcId="{CB38EB87-BFFB-4724-ABC9-7A19319DFAE3}" destId="{3D92D339-BB20-4D75-B87E-112A100759E3}" srcOrd="0" destOrd="0" presId="urn:microsoft.com/office/officeart/2018/5/layout/IconLeafLabelList"/>
    <dgm:cxn modelId="{4AFFC380-5FDF-45A5-8B0E-57649777AAC0}" type="presOf" srcId="{60FB4D57-8E48-4F6C-9E59-4B9FD2D497E2}" destId="{76CDE9C2-1B9E-4626-8738-8F727CD11E11}" srcOrd="0" destOrd="0" presId="urn:microsoft.com/office/officeart/2018/5/layout/IconLeafLabelList"/>
    <dgm:cxn modelId="{FE149D8E-8DFA-475C-BF8A-A0F0D7AA4B73}" srcId="{39DCA714-374C-4B0E-8DD6-1EDFB31F397F}" destId="{60FB4D57-8E48-4F6C-9E59-4B9FD2D497E2}" srcOrd="0" destOrd="0" parTransId="{4A010B33-57B1-4116-AFD3-EB4632DF7977}" sibTransId="{544706E7-D9EF-4E15-A57F-ABF457CDC748}"/>
    <dgm:cxn modelId="{04FC13F8-CF88-45D1-A1E1-8A2B711CF57A}" type="presOf" srcId="{39DCA714-374C-4B0E-8DD6-1EDFB31F397F}" destId="{8EED0C7B-8117-4B0A-B068-A8E1E86BDACF}" srcOrd="0" destOrd="0" presId="urn:microsoft.com/office/officeart/2018/5/layout/IconLeafLabelList"/>
    <dgm:cxn modelId="{11DB1BEC-1C22-40B9-A52F-4F1BA564BB15}" type="presParOf" srcId="{8EED0C7B-8117-4B0A-B068-A8E1E86BDACF}" destId="{9BD6DCAF-2E8D-4C00-91D2-F7F932FC5147}" srcOrd="0" destOrd="0" presId="urn:microsoft.com/office/officeart/2018/5/layout/IconLeafLabelList"/>
    <dgm:cxn modelId="{A40B532A-B87B-4864-9915-3F5076B7A9D3}" type="presParOf" srcId="{9BD6DCAF-2E8D-4C00-91D2-F7F932FC5147}" destId="{6A610D38-EDA5-4860-A6B0-A31434DF2204}" srcOrd="0" destOrd="0" presId="urn:microsoft.com/office/officeart/2018/5/layout/IconLeafLabelList"/>
    <dgm:cxn modelId="{4D96C7E7-589B-46ED-A6A8-373F864330A5}" type="presParOf" srcId="{9BD6DCAF-2E8D-4C00-91D2-F7F932FC5147}" destId="{22B68D93-6284-49B2-8A26-E3864012F4D3}" srcOrd="1" destOrd="0" presId="urn:microsoft.com/office/officeart/2018/5/layout/IconLeafLabelList"/>
    <dgm:cxn modelId="{38FDDEE3-F6CF-46A0-BF84-2DE9CAC23C03}" type="presParOf" srcId="{9BD6DCAF-2E8D-4C00-91D2-F7F932FC5147}" destId="{1026794D-66DC-42B6-AD0A-4A572C15E436}" srcOrd="2" destOrd="0" presId="urn:microsoft.com/office/officeart/2018/5/layout/IconLeafLabelList"/>
    <dgm:cxn modelId="{A6D07FB0-8F89-4CF6-BB99-75647FBC7B04}" type="presParOf" srcId="{9BD6DCAF-2E8D-4C00-91D2-F7F932FC5147}" destId="{76CDE9C2-1B9E-4626-8738-8F727CD11E11}" srcOrd="3" destOrd="0" presId="urn:microsoft.com/office/officeart/2018/5/layout/IconLeafLabelList"/>
    <dgm:cxn modelId="{DBDE5F8B-0A02-4517-A04A-2369AC5688A5}" type="presParOf" srcId="{8EED0C7B-8117-4B0A-B068-A8E1E86BDACF}" destId="{AE81C94E-327F-4349-B77B-54807A5E7F0D}" srcOrd="1" destOrd="0" presId="urn:microsoft.com/office/officeart/2018/5/layout/IconLeafLabelList"/>
    <dgm:cxn modelId="{1C791686-A99C-47E8-9F4D-C5A3CF4DF213}" type="presParOf" srcId="{8EED0C7B-8117-4B0A-B068-A8E1E86BDACF}" destId="{831F83BB-4FF3-4EF3-B1C0-6A16122503BC}" srcOrd="2" destOrd="0" presId="urn:microsoft.com/office/officeart/2018/5/layout/IconLeafLabelList"/>
    <dgm:cxn modelId="{45F3E995-AF67-49B5-80CE-9B45B7D46D0A}" type="presParOf" srcId="{831F83BB-4FF3-4EF3-B1C0-6A16122503BC}" destId="{39712734-5AC8-4B73-9F71-58F2E1760E6B}" srcOrd="0" destOrd="0" presId="urn:microsoft.com/office/officeart/2018/5/layout/IconLeafLabelList"/>
    <dgm:cxn modelId="{D1B6AA0A-EA2F-45A3-BF2E-6FA099A887C0}" type="presParOf" srcId="{831F83BB-4FF3-4EF3-B1C0-6A16122503BC}" destId="{BB4D68D1-A28C-4B52-BE4C-7385E7B7F198}" srcOrd="1" destOrd="0" presId="urn:microsoft.com/office/officeart/2018/5/layout/IconLeafLabelList"/>
    <dgm:cxn modelId="{4A9A41A4-47A2-429A-8F7D-06F722962B2F}" type="presParOf" srcId="{831F83BB-4FF3-4EF3-B1C0-6A16122503BC}" destId="{64E609D8-8E89-417A-95D1-5BA1116663B8}" srcOrd="2" destOrd="0" presId="urn:microsoft.com/office/officeart/2018/5/layout/IconLeafLabelList"/>
    <dgm:cxn modelId="{E68AEDA8-B128-4DA1-A4ED-D9E0403860F4}" type="presParOf" srcId="{831F83BB-4FF3-4EF3-B1C0-6A16122503BC}" destId="{9C500F6E-4C09-464A-B161-65B5BEF0A3E9}" srcOrd="3" destOrd="0" presId="urn:microsoft.com/office/officeart/2018/5/layout/IconLeafLabelList"/>
    <dgm:cxn modelId="{F271CAAE-F975-4CC7-BA49-CD8B6CC52138}" type="presParOf" srcId="{8EED0C7B-8117-4B0A-B068-A8E1E86BDACF}" destId="{DB89440C-88A6-4F34-B1D9-D004416D622E}" srcOrd="3" destOrd="0" presId="urn:microsoft.com/office/officeart/2018/5/layout/IconLeafLabelList"/>
    <dgm:cxn modelId="{BDD5494C-7EFA-4D74-8DEC-BE3B141B3237}" type="presParOf" srcId="{8EED0C7B-8117-4B0A-B068-A8E1E86BDACF}" destId="{660C1C9C-61C2-4831-80AC-43FB3AC2DDC1}" srcOrd="4" destOrd="0" presId="urn:microsoft.com/office/officeart/2018/5/layout/IconLeafLabelList"/>
    <dgm:cxn modelId="{CAC46266-6275-428D-AD1E-8B0AEB80658E}" type="presParOf" srcId="{660C1C9C-61C2-4831-80AC-43FB3AC2DDC1}" destId="{A883D832-9ECE-4DAB-83FB-FA612402FF51}" srcOrd="0" destOrd="0" presId="urn:microsoft.com/office/officeart/2018/5/layout/IconLeafLabelList"/>
    <dgm:cxn modelId="{723F0C13-D868-45CF-8E4C-7BD592B7C50D}" type="presParOf" srcId="{660C1C9C-61C2-4831-80AC-43FB3AC2DDC1}" destId="{E02FBB36-4BCB-48B5-9F42-7C4E075F3D12}" srcOrd="1" destOrd="0" presId="urn:microsoft.com/office/officeart/2018/5/layout/IconLeafLabelList"/>
    <dgm:cxn modelId="{F560B83D-C2DD-4A77-9A79-F084C9B1E05F}" type="presParOf" srcId="{660C1C9C-61C2-4831-80AC-43FB3AC2DDC1}" destId="{081246A9-6925-4BA5-ADEA-0261BCD94EDA}" srcOrd="2" destOrd="0" presId="urn:microsoft.com/office/officeart/2018/5/layout/IconLeafLabelList"/>
    <dgm:cxn modelId="{605762F1-0310-4597-9532-7BD37774A51A}" type="presParOf" srcId="{660C1C9C-61C2-4831-80AC-43FB3AC2DDC1}" destId="{3D92D339-BB20-4D75-B87E-112A100759E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8B5398-9FC7-4B3C-8AA9-D160CECD5ABD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468719D-0515-4928-AC83-EAEEAB5E81A5}">
      <dgm:prSet/>
      <dgm:spPr/>
      <dgm:t>
        <a:bodyPr/>
        <a:lstStyle/>
        <a:p>
          <a:r>
            <a:rPr lang="de-DE"/>
            <a:t>•Über das Internet zu vernetzen</a:t>
          </a:r>
          <a:endParaRPr lang="en-US"/>
        </a:p>
      </dgm:t>
    </dgm:pt>
    <dgm:pt modelId="{6312B551-31E1-4894-8952-3D1A047EE0C0}" type="parTrans" cxnId="{3FC6C8C6-6ACC-4BCA-9CBC-A6B3BA2F2A26}">
      <dgm:prSet/>
      <dgm:spPr/>
      <dgm:t>
        <a:bodyPr/>
        <a:lstStyle/>
        <a:p>
          <a:endParaRPr lang="en-US"/>
        </a:p>
      </dgm:t>
    </dgm:pt>
    <dgm:pt modelId="{39F7E63F-4BA4-45B6-9461-98D37CB36681}" type="sibTrans" cxnId="{3FC6C8C6-6ACC-4BCA-9CBC-A6B3BA2F2A26}">
      <dgm:prSet/>
      <dgm:spPr/>
      <dgm:t>
        <a:bodyPr/>
        <a:lstStyle/>
        <a:p>
          <a:endParaRPr lang="en-US"/>
        </a:p>
      </dgm:t>
    </dgm:pt>
    <dgm:pt modelId="{4F2D79E3-9D03-4914-8802-851D9215F2AB}">
      <dgm:prSet/>
      <dgm:spPr/>
      <dgm:t>
        <a:bodyPr/>
        <a:lstStyle/>
        <a:p>
          <a:r>
            <a:rPr lang="de-DE"/>
            <a:t>•Informationsaustausch</a:t>
          </a:r>
          <a:endParaRPr lang="en-US"/>
        </a:p>
      </dgm:t>
    </dgm:pt>
    <dgm:pt modelId="{7BA00B13-AC41-4DCB-937E-168DA268351C}" type="parTrans" cxnId="{60E19BB2-BF3D-45C4-8175-9FAD7F78DA3D}">
      <dgm:prSet/>
      <dgm:spPr/>
      <dgm:t>
        <a:bodyPr/>
        <a:lstStyle/>
        <a:p>
          <a:endParaRPr lang="en-US"/>
        </a:p>
      </dgm:t>
    </dgm:pt>
    <dgm:pt modelId="{4649F7A9-E786-4181-9B1D-02E4456BFB71}" type="sibTrans" cxnId="{60E19BB2-BF3D-45C4-8175-9FAD7F78DA3D}">
      <dgm:prSet/>
      <dgm:spPr/>
      <dgm:t>
        <a:bodyPr/>
        <a:lstStyle/>
        <a:p>
          <a:endParaRPr lang="en-US"/>
        </a:p>
      </dgm:t>
    </dgm:pt>
    <dgm:pt modelId="{C1AA1B0B-3EBA-431D-A223-D0858C9756AC}">
      <dgm:prSet/>
      <dgm:spPr/>
      <dgm:t>
        <a:bodyPr/>
        <a:lstStyle/>
        <a:p>
          <a:r>
            <a:rPr lang="de-DE"/>
            <a:t>•Zwei oder mehrere Personen</a:t>
          </a:r>
          <a:endParaRPr lang="en-US"/>
        </a:p>
      </dgm:t>
    </dgm:pt>
    <dgm:pt modelId="{A71B8EFC-4E04-42AE-BF1F-95099F7CBC2D}" type="parTrans" cxnId="{EBF82FE9-2973-4DAD-BA6C-CBD4A4EF6A7A}">
      <dgm:prSet/>
      <dgm:spPr/>
      <dgm:t>
        <a:bodyPr/>
        <a:lstStyle/>
        <a:p>
          <a:endParaRPr lang="en-US"/>
        </a:p>
      </dgm:t>
    </dgm:pt>
    <dgm:pt modelId="{197E259D-C05F-48CE-8040-D74254972BCC}" type="sibTrans" cxnId="{EBF82FE9-2973-4DAD-BA6C-CBD4A4EF6A7A}">
      <dgm:prSet/>
      <dgm:spPr/>
      <dgm:t>
        <a:bodyPr/>
        <a:lstStyle/>
        <a:p>
          <a:endParaRPr lang="en-US"/>
        </a:p>
      </dgm:t>
    </dgm:pt>
    <dgm:pt modelId="{859ECD1E-8A7E-429D-A317-1EE8338143AA}" type="pres">
      <dgm:prSet presAssocID="{3B8B5398-9FC7-4B3C-8AA9-D160CECD5AB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B991314-1352-4DAC-AE02-3BA940AE1FBF}" type="pres">
      <dgm:prSet presAssocID="{E468719D-0515-4928-AC83-EAEEAB5E81A5}" presName="hierRoot1" presStyleCnt="0"/>
      <dgm:spPr/>
    </dgm:pt>
    <dgm:pt modelId="{79DDDC88-84F0-4646-80D8-6158F61D83C1}" type="pres">
      <dgm:prSet presAssocID="{E468719D-0515-4928-AC83-EAEEAB5E81A5}" presName="composite" presStyleCnt="0"/>
      <dgm:spPr/>
    </dgm:pt>
    <dgm:pt modelId="{45959368-95DD-431D-B2FA-C96EEBD272DF}" type="pres">
      <dgm:prSet presAssocID="{E468719D-0515-4928-AC83-EAEEAB5E81A5}" presName="background" presStyleLbl="node0" presStyleIdx="0" presStyleCnt="3"/>
      <dgm:spPr/>
    </dgm:pt>
    <dgm:pt modelId="{1A4192B0-E950-4A15-BFB4-811173C5E318}" type="pres">
      <dgm:prSet presAssocID="{E468719D-0515-4928-AC83-EAEEAB5E81A5}" presName="text" presStyleLbl="fgAcc0" presStyleIdx="0" presStyleCnt="3">
        <dgm:presLayoutVars>
          <dgm:chPref val="3"/>
        </dgm:presLayoutVars>
      </dgm:prSet>
      <dgm:spPr/>
    </dgm:pt>
    <dgm:pt modelId="{35AA5B63-60C9-44D4-B0AC-800EF36CC91F}" type="pres">
      <dgm:prSet presAssocID="{E468719D-0515-4928-AC83-EAEEAB5E81A5}" presName="hierChild2" presStyleCnt="0"/>
      <dgm:spPr/>
    </dgm:pt>
    <dgm:pt modelId="{D926E251-4186-45F0-86CB-A2AED5020B93}" type="pres">
      <dgm:prSet presAssocID="{4F2D79E3-9D03-4914-8802-851D9215F2AB}" presName="hierRoot1" presStyleCnt="0"/>
      <dgm:spPr/>
    </dgm:pt>
    <dgm:pt modelId="{A50564E6-AFC5-4AE3-89E7-587D6E7A8903}" type="pres">
      <dgm:prSet presAssocID="{4F2D79E3-9D03-4914-8802-851D9215F2AB}" presName="composite" presStyleCnt="0"/>
      <dgm:spPr/>
    </dgm:pt>
    <dgm:pt modelId="{4F8F310B-9151-4F99-B46D-7D6206CA1024}" type="pres">
      <dgm:prSet presAssocID="{4F2D79E3-9D03-4914-8802-851D9215F2AB}" presName="background" presStyleLbl="node0" presStyleIdx="1" presStyleCnt="3"/>
      <dgm:spPr/>
    </dgm:pt>
    <dgm:pt modelId="{6E5ED699-7B9F-45C4-84F3-9D4522723019}" type="pres">
      <dgm:prSet presAssocID="{4F2D79E3-9D03-4914-8802-851D9215F2AB}" presName="text" presStyleLbl="fgAcc0" presStyleIdx="1" presStyleCnt="3">
        <dgm:presLayoutVars>
          <dgm:chPref val="3"/>
        </dgm:presLayoutVars>
      </dgm:prSet>
      <dgm:spPr/>
    </dgm:pt>
    <dgm:pt modelId="{12145187-3B1C-4964-8BC8-E82782508D5E}" type="pres">
      <dgm:prSet presAssocID="{4F2D79E3-9D03-4914-8802-851D9215F2AB}" presName="hierChild2" presStyleCnt="0"/>
      <dgm:spPr/>
    </dgm:pt>
    <dgm:pt modelId="{E87E4C0A-68EA-47B8-AC44-AAF41A00DD0D}" type="pres">
      <dgm:prSet presAssocID="{C1AA1B0B-3EBA-431D-A223-D0858C9756AC}" presName="hierRoot1" presStyleCnt="0"/>
      <dgm:spPr/>
    </dgm:pt>
    <dgm:pt modelId="{1AB66882-C250-4A5B-8BB4-903594E3EB7E}" type="pres">
      <dgm:prSet presAssocID="{C1AA1B0B-3EBA-431D-A223-D0858C9756AC}" presName="composite" presStyleCnt="0"/>
      <dgm:spPr/>
    </dgm:pt>
    <dgm:pt modelId="{79C5D0DA-AAD7-4DA3-ABFB-3178689A4DD4}" type="pres">
      <dgm:prSet presAssocID="{C1AA1B0B-3EBA-431D-A223-D0858C9756AC}" presName="background" presStyleLbl="node0" presStyleIdx="2" presStyleCnt="3"/>
      <dgm:spPr/>
    </dgm:pt>
    <dgm:pt modelId="{FCC6F90E-1E63-4A75-9C7E-F0B6E085D4DB}" type="pres">
      <dgm:prSet presAssocID="{C1AA1B0B-3EBA-431D-A223-D0858C9756AC}" presName="text" presStyleLbl="fgAcc0" presStyleIdx="2" presStyleCnt="3">
        <dgm:presLayoutVars>
          <dgm:chPref val="3"/>
        </dgm:presLayoutVars>
      </dgm:prSet>
      <dgm:spPr/>
    </dgm:pt>
    <dgm:pt modelId="{7F24A255-5693-41EC-BA45-1843DC7EC6FF}" type="pres">
      <dgm:prSet presAssocID="{C1AA1B0B-3EBA-431D-A223-D0858C9756AC}" presName="hierChild2" presStyleCnt="0"/>
      <dgm:spPr/>
    </dgm:pt>
  </dgm:ptLst>
  <dgm:cxnLst>
    <dgm:cxn modelId="{BD1F392F-A5F5-403E-911A-E2156C7C63B1}" type="presOf" srcId="{3B8B5398-9FC7-4B3C-8AA9-D160CECD5ABD}" destId="{859ECD1E-8A7E-429D-A317-1EE8338143AA}" srcOrd="0" destOrd="0" presId="urn:microsoft.com/office/officeart/2005/8/layout/hierarchy1"/>
    <dgm:cxn modelId="{60E19BB2-BF3D-45C4-8175-9FAD7F78DA3D}" srcId="{3B8B5398-9FC7-4B3C-8AA9-D160CECD5ABD}" destId="{4F2D79E3-9D03-4914-8802-851D9215F2AB}" srcOrd="1" destOrd="0" parTransId="{7BA00B13-AC41-4DCB-937E-168DA268351C}" sibTransId="{4649F7A9-E786-4181-9B1D-02E4456BFB71}"/>
    <dgm:cxn modelId="{9BD6C7C6-EF3F-4144-980F-E82CF2027F31}" type="presOf" srcId="{C1AA1B0B-3EBA-431D-A223-D0858C9756AC}" destId="{FCC6F90E-1E63-4A75-9C7E-F0B6E085D4DB}" srcOrd="0" destOrd="0" presId="urn:microsoft.com/office/officeart/2005/8/layout/hierarchy1"/>
    <dgm:cxn modelId="{3FC6C8C6-6ACC-4BCA-9CBC-A6B3BA2F2A26}" srcId="{3B8B5398-9FC7-4B3C-8AA9-D160CECD5ABD}" destId="{E468719D-0515-4928-AC83-EAEEAB5E81A5}" srcOrd="0" destOrd="0" parTransId="{6312B551-31E1-4894-8952-3D1A047EE0C0}" sibTransId="{39F7E63F-4BA4-45B6-9461-98D37CB36681}"/>
    <dgm:cxn modelId="{4F53F9DA-85F1-4581-9F79-FED6EEE8864E}" type="presOf" srcId="{E468719D-0515-4928-AC83-EAEEAB5E81A5}" destId="{1A4192B0-E950-4A15-BFB4-811173C5E318}" srcOrd="0" destOrd="0" presId="urn:microsoft.com/office/officeart/2005/8/layout/hierarchy1"/>
    <dgm:cxn modelId="{1CE261DB-4567-4E36-88DB-30720C65E8C8}" type="presOf" srcId="{4F2D79E3-9D03-4914-8802-851D9215F2AB}" destId="{6E5ED699-7B9F-45C4-84F3-9D4522723019}" srcOrd="0" destOrd="0" presId="urn:microsoft.com/office/officeart/2005/8/layout/hierarchy1"/>
    <dgm:cxn modelId="{EBF82FE9-2973-4DAD-BA6C-CBD4A4EF6A7A}" srcId="{3B8B5398-9FC7-4B3C-8AA9-D160CECD5ABD}" destId="{C1AA1B0B-3EBA-431D-A223-D0858C9756AC}" srcOrd="2" destOrd="0" parTransId="{A71B8EFC-4E04-42AE-BF1F-95099F7CBC2D}" sibTransId="{197E259D-C05F-48CE-8040-D74254972BCC}"/>
    <dgm:cxn modelId="{1D959105-587B-4709-A52C-3802237A8B04}" type="presParOf" srcId="{859ECD1E-8A7E-429D-A317-1EE8338143AA}" destId="{DB991314-1352-4DAC-AE02-3BA940AE1FBF}" srcOrd="0" destOrd="0" presId="urn:microsoft.com/office/officeart/2005/8/layout/hierarchy1"/>
    <dgm:cxn modelId="{9A741720-3F85-49F0-8519-8F537F2E34A7}" type="presParOf" srcId="{DB991314-1352-4DAC-AE02-3BA940AE1FBF}" destId="{79DDDC88-84F0-4646-80D8-6158F61D83C1}" srcOrd="0" destOrd="0" presId="urn:microsoft.com/office/officeart/2005/8/layout/hierarchy1"/>
    <dgm:cxn modelId="{698CACFE-D99C-4EC1-9DEC-9D3B4779A4F6}" type="presParOf" srcId="{79DDDC88-84F0-4646-80D8-6158F61D83C1}" destId="{45959368-95DD-431D-B2FA-C96EEBD272DF}" srcOrd="0" destOrd="0" presId="urn:microsoft.com/office/officeart/2005/8/layout/hierarchy1"/>
    <dgm:cxn modelId="{8C813FB9-010A-4D78-BD2F-36891BEFE649}" type="presParOf" srcId="{79DDDC88-84F0-4646-80D8-6158F61D83C1}" destId="{1A4192B0-E950-4A15-BFB4-811173C5E318}" srcOrd="1" destOrd="0" presId="urn:microsoft.com/office/officeart/2005/8/layout/hierarchy1"/>
    <dgm:cxn modelId="{287A937D-C9BA-47D8-830D-BB7C766DED39}" type="presParOf" srcId="{DB991314-1352-4DAC-AE02-3BA940AE1FBF}" destId="{35AA5B63-60C9-44D4-B0AC-800EF36CC91F}" srcOrd="1" destOrd="0" presId="urn:microsoft.com/office/officeart/2005/8/layout/hierarchy1"/>
    <dgm:cxn modelId="{90226B57-E8A8-44A2-AD35-830710A4F2D3}" type="presParOf" srcId="{859ECD1E-8A7E-429D-A317-1EE8338143AA}" destId="{D926E251-4186-45F0-86CB-A2AED5020B93}" srcOrd="1" destOrd="0" presId="urn:microsoft.com/office/officeart/2005/8/layout/hierarchy1"/>
    <dgm:cxn modelId="{C66C86C1-3137-4BEF-B361-BF5DE87E45A8}" type="presParOf" srcId="{D926E251-4186-45F0-86CB-A2AED5020B93}" destId="{A50564E6-AFC5-4AE3-89E7-587D6E7A8903}" srcOrd="0" destOrd="0" presId="urn:microsoft.com/office/officeart/2005/8/layout/hierarchy1"/>
    <dgm:cxn modelId="{20FDD24A-28CE-417B-874A-CC3206E3351D}" type="presParOf" srcId="{A50564E6-AFC5-4AE3-89E7-587D6E7A8903}" destId="{4F8F310B-9151-4F99-B46D-7D6206CA1024}" srcOrd="0" destOrd="0" presId="urn:microsoft.com/office/officeart/2005/8/layout/hierarchy1"/>
    <dgm:cxn modelId="{B1F66444-BA78-4DE7-865B-E48E9B86B8DF}" type="presParOf" srcId="{A50564E6-AFC5-4AE3-89E7-587D6E7A8903}" destId="{6E5ED699-7B9F-45C4-84F3-9D4522723019}" srcOrd="1" destOrd="0" presId="urn:microsoft.com/office/officeart/2005/8/layout/hierarchy1"/>
    <dgm:cxn modelId="{6E6F3598-99A6-4420-A81B-DBDAA5E7AD30}" type="presParOf" srcId="{D926E251-4186-45F0-86CB-A2AED5020B93}" destId="{12145187-3B1C-4964-8BC8-E82782508D5E}" srcOrd="1" destOrd="0" presId="urn:microsoft.com/office/officeart/2005/8/layout/hierarchy1"/>
    <dgm:cxn modelId="{0A057EFB-332E-488C-A0DD-773DE2CB3CB3}" type="presParOf" srcId="{859ECD1E-8A7E-429D-A317-1EE8338143AA}" destId="{E87E4C0A-68EA-47B8-AC44-AAF41A00DD0D}" srcOrd="2" destOrd="0" presId="urn:microsoft.com/office/officeart/2005/8/layout/hierarchy1"/>
    <dgm:cxn modelId="{865D2AC4-9D62-40D8-8EA4-661F007BDAEA}" type="presParOf" srcId="{E87E4C0A-68EA-47B8-AC44-AAF41A00DD0D}" destId="{1AB66882-C250-4A5B-8BB4-903594E3EB7E}" srcOrd="0" destOrd="0" presId="urn:microsoft.com/office/officeart/2005/8/layout/hierarchy1"/>
    <dgm:cxn modelId="{994CE6E8-EE21-41DE-A254-67AF220B57AE}" type="presParOf" srcId="{1AB66882-C250-4A5B-8BB4-903594E3EB7E}" destId="{79C5D0DA-AAD7-4DA3-ABFB-3178689A4DD4}" srcOrd="0" destOrd="0" presId="urn:microsoft.com/office/officeart/2005/8/layout/hierarchy1"/>
    <dgm:cxn modelId="{7E08B9DF-AF32-4EFA-B0DE-680A8E840EED}" type="presParOf" srcId="{1AB66882-C250-4A5B-8BB4-903594E3EB7E}" destId="{FCC6F90E-1E63-4A75-9C7E-F0B6E085D4DB}" srcOrd="1" destOrd="0" presId="urn:microsoft.com/office/officeart/2005/8/layout/hierarchy1"/>
    <dgm:cxn modelId="{3D82902E-62B3-4B97-A68E-617FD2CCE82A}" type="presParOf" srcId="{E87E4C0A-68EA-47B8-AC44-AAF41A00DD0D}" destId="{7F24A255-5693-41EC-BA45-1843DC7EC6F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D052AB8-2D20-4C2B-A63D-1900913B824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E2A7726E-420B-4F0D-914E-E566C3075172}">
      <dgm:prSet/>
      <dgm:spPr/>
      <dgm:t>
        <a:bodyPr/>
        <a:lstStyle/>
        <a:p>
          <a:r>
            <a:rPr lang="de-DE" dirty="0"/>
            <a:t>Fotos Hochladen</a:t>
          </a:r>
          <a:endParaRPr lang="en-US" dirty="0"/>
        </a:p>
      </dgm:t>
    </dgm:pt>
    <dgm:pt modelId="{637F3797-0A7B-462C-92DF-537581D3D707}" type="parTrans" cxnId="{F9E4BDC3-2BE2-41D7-8707-5EBB3511F896}">
      <dgm:prSet/>
      <dgm:spPr/>
      <dgm:t>
        <a:bodyPr/>
        <a:lstStyle/>
        <a:p>
          <a:endParaRPr lang="en-US"/>
        </a:p>
      </dgm:t>
    </dgm:pt>
    <dgm:pt modelId="{5A63712C-39D9-42F4-B824-995FE8493A81}" type="sibTrans" cxnId="{F9E4BDC3-2BE2-41D7-8707-5EBB3511F896}">
      <dgm:prSet/>
      <dgm:spPr/>
      <dgm:t>
        <a:bodyPr/>
        <a:lstStyle/>
        <a:p>
          <a:endParaRPr lang="en-US"/>
        </a:p>
      </dgm:t>
    </dgm:pt>
    <dgm:pt modelId="{C768C8F4-07C7-4921-8263-6FD1938BC3D8}">
      <dgm:prSet/>
      <dgm:spPr/>
      <dgm:t>
        <a:bodyPr/>
        <a:lstStyle/>
        <a:p>
          <a:r>
            <a:rPr lang="de-DE" dirty="0"/>
            <a:t>Mit Freunden schreiben</a:t>
          </a:r>
          <a:endParaRPr lang="en-US" dirty="0"/>
        </a:p>
      </dgm:t>
    </dgm:pt>
    <dgm:pt modelId="{46D87CA3-D3E5-472D-94D6-DE96AE9E6ABB}" type="parTrans" cxnId="{371FF78A-7F32-4F8D-AB40-A760787D84D8}">
      <dgm:prSet/>
      <dgm:spPr/>
      <dgm:t>
        <a:bodyPr/>
        <a:lstStyle/>
        <a:p>
          <a:endParaRPr lang="en-US"/>
        </a:p>
      </dgm:t>
    </dgm:pt>
    <dgm:pt modelId="{CD549667-5DAF-4432-B3A4-73C2CCF3B6D5}" type="sibTrans" cxnId="{371FF78A-7F32-4F8D-AB40-A760787D84D8}">
      <dgm:prSet/>
      <dgm:spPr/>
      <dgm:t>
        <a:bodyPr/>
        <a:lstStyle/>
        <a:p>
          <a:endParaRPr lang="en-US"/>
        </a:p>
      </dgm:t>
    </dgm:pt>
    <dgm:pt modelId="{A5EECB4D-1FA1-4E5A-B072-6706419627A4}">
      <dgm:prSet/>
      <dgm:spPr/>
      <dgm:t>
        <a:bodyPr/>
        <a:lstStyle/>
        <a:p>
          <a:r>
            <a:rPr lang="de-DE" dirty="0"/>
            <a:t>Bilder liken und teilen</a:t>
          </a:r>
          <a:endParaRPr lang="en-US" dirty="0"/>
        </a:p>
      </dgm:t>
    </dgm:pt>
    <dgm:pt modelId="{FA36A464-BB62-40BD-90B9-20287E84B7B5}" type="parTrans" cxnId="{646FC8C0-CC22-49AF-A7BB-28CFA7315AA8}">
      <dgm:prSet/>
      <dgm:spPr/>
      <dgm:t>
        <a:bodyPr/>
        <a:lstStyle/>
        <a:p>
          <a:endParaRPr lang="en-US"/>
        </a:p>
      </dgm:t>
    </dgm:pt>
    <dgm:pt modelId="{C1E0F638-D285-45F2-BE7E-D11E5F807CE1}" type="sibTrans" cxnId="{646FC8C0-CC22-49AF-A7BB-28CFA7315AA8}">
      <dgm:prSet/>
      <dgm:spPr/>
      <dgm:t>
        <a:bodyPr/>
        <a:lstStyle/>
        <a:p>
          <a:endParaRPr lang="en-US"/>
        </a:p>
      </dgm:t>
    </dgm:pt>
    <dgm:pt modelId="{EFC58C5E-B6E1-4A85-8484-83D330654957}" type="pres">
      <dgm:prSet presAssocID="{AD052AB8-2D20-4C2B-A63D-1900913B824E}" presName="root" presStyleCnt="0">
        <dgm:presLayoutVars>
          <dgm:dir/>
          <dgm:resizeHandles val="exact"/>
        </dgm:presLayoutVars>
      </dgm:prSet>
      <dgm:spPr/>
    </dgm:pt>
    <dgm:pt modelId="{A8109AA0-CF15-4A06-B87D-F460E4A58A29}" type="pres">
      <dgm:prSet presAssocID="{E2A7726E-420B-4F0D-914E-E566C3075172}" presName="compNode" presStyleCnt="0"/>
      <dgm:spPr/>
    </dgm:pt>
    <dgm:pt modelId="{5511068B-4424-4ADC-BBDF-0BC4401DDFDA}" type="pres">
      <dgm:prSet presAssocID="{E2A7726E-420B-4F0D-914E-E566C307517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lder"/>
        </a:ext>
      </dgm:extLst>
    </dgm:pt>
    <dgm:pt modelId="{3F769EC1-04BC-4AF4-AEE4-CAAAC2F16391}" type="pres">
      <dgm:prSet presAssocID="{E2A7726E-420B-4F0D-914E-E566C3075172}" presName="spaceRect" presStyleCnt="0"/>
      <dgm:spPr/>
    </dgm:pt>
    <dgm:pt modelId="{D560BB57-E519-4582-8F0E-13F550776E5D}" type="pres">
      <dgm:prSet presAssocID="{E2A7726E-420B-4F0D-914E-E566C3075172}" presName="textRect" presStyleLbl="revTx" presStyleIdx="0" presStyleCnt="3">
        <dgm:presLayoutVars>
          <dgm:chMax val="1"/>
          <dgm:chPref val="1"/>
        </dgm:presLayoutVars>
      </dgm:prSet>
      <dgm:spPr/>
    </dgm:pt>
    <dgm:pt modelId="{0D0D53EF-33CB-44ED-ABBB-02C333243E51}" type="pres">
      <dgm:prSet presAssocID="{5A63712C-39D9-42F4-B824-995FE8493A81}" presName="sibTrans" presStyleCnt="0"/>
      <dgm:spPr/>
    </dgm:pt>
    <dgm:pt modelId="{E066E568-97DD-499A-8C51-39DEB6F1F807}" type="pres">
      <dgm:prSet presAssocID="{C768C8F4-07C7-4921-8263-6FD1938BC3D8}" presName="compNode" presStyleCnt="0"/>
      <dgm:spPr/>
    </dgm:pt>
    <dgm:pt modelId="{1E606E66-FAEA-448C-BDBD-C04575CFF61C}" type="pres">
      <dgm:prSet presAssocID="{C768C8F4-07C7-4921-8263-6FD1938BC3D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eistift"/>
        </a:ext>
      </dgm:extLst>
    </dgm:pt>
    <dgm:pt modelId="{5053605B-938B-4965-A0FE-854AEE23F410}" type="pres">
      <dgm:prSet presAssocID="{C768C8F4-07C7-4921-8263-6FD1938BC3D8}" presName="spaceRect" presStyleCnt="0"/>
      <dgm:spPr/>
    </dgm:pt>
    <dgm:pt modelId="{6B3FB17D-0C7C-46EA-B96B-D001FE024428}" type="pres">
      <dgm:prSet presAssocID="{C768C8F4-07C7-4921-8263-6FD1938BC3D8}" presName="textRect" presStyleLbl="revTx" presStyleIdx="1" presStyleCnt="3">
        <dgm:presLayoutVars>
          <dgm:chMax val="1"/>
          <dgm:chPref val="1"/>
        </dgm:presLayoutVars>
      </dgm:prSet>
      <dgm:spPr/>
    </dgm:pt>
    <dgm:pt modelId="{952BF234-1BE7-4E4E-B297-9016C3455730}" type="pres">
      <dgm:prSet presAssocID="{CD549667-5DAF-4432-B3A4-73C2CCF3B6D5}" presName="sibTrans" presStyleCnt="0"/>
      <dgm:spPr/>
    </dgm:pt>
    <dgm:pt modelId="{205A9FE8-78B6-42FB-86BE-DDA65F7597E5}" type="pres">
      <dgm:prSet presAssocID="{A5EECB4D-1FA1-4E5A-B072-6706419627A4}" presName="compNode" presStyleCnt="0"/>
      <dgm:spPr/>
    </dgm:pt>
    <dgm:pt modelId="{EDE587CF-F4BF-4985-AF0D-E193AAA9DE1B}" type="pres">
      <dgm:prSet presAssocID="{A5EECB4D-1FA1-4E5A-B072-6706419627A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ld"/>
        </a:ext>
      </dgm:extLst>
    </dgm:pt>
    <dgm:pt modelId="{7B171EDF-21E6-45EC-A00C-D20869F838BF}" type="pres">
      <dgm:prSet presAssocID="{A5EECB4D-1FA1-4E5A-B072-6706419627A4}" presName="spaceRect" presStyleCnt="0"/>
      <dgm:spPr/>
    </dgm:pt>
    <dgm:pt modelId="{F8633816-C21A-4709-9EF0-FC1ECCD1C0D7}" type="pres">
      <dgm:prSet presAssocID="{A5EECB4D-1FA1-4E5A-B072-6706419627A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0370328-DE7F-4B4C-AD20-9466415C4CEB}" type="presOf" srcId="{A5EECB4D-1FA1-4E5A-B072-6706419627A4}" destId="{F8633816-C21A-4709-9EF0-FC1ECCD1C0D7}" srcOrd="0" destOrd="0" presId="urn:microsoft.com/office/officeart/2018/2/layout/IconLabelList"/>
    <dgm:cxn modelId="{A1754634-8927-48AA-AB14-B81FD97E0F83}" type="presOf" srcId="{AD052AB8-2D20-4C2B-A63D-1900913B824E}" destId="{EFC58C5E-B6E1-4A85-8484-83D330654957}" srcOrd="0" destOrd="0" presId="urn:microsoft.com/office/officeart/2018/2/layout/IconLabelList"/>
    <dgm:cxn modelId="{371FF78A-7F32-4F8D-AB40-A760787D84D8}" srcId="{AD052AB8-2D20-4C2B-A63D-1900913B824E}" destId="{C768C8F4-07C7-4921-8263-6FD1938BC3D8}" srcOrd="1" destOrd="0" parTransId="{46D87CA3-D3E5-472D-94D6-DE96AE9E6ABB}" sibTransId="{CD549667-5DAF-4432-B3A4-73C2CCF3B6D5}"/>
    <dgm:cxn modelId="{37094CAC-8261-48B9-B784-8A4667A7F2EE}" type="presOf" srcId="{E2A7726E-420B-4F0D-914E-E566C3075172}" destId="{D560BB57-E519-4582-8F0E-13F550776E5D}" srcOrd="0" destOrd="0" presId="urn:microsoft.com/office/officeart/2018/2/layout/IconLabelList"/>
    <dgm:cxn modelId="{646FC8C0-CC22-49AF-A7BB-28CFA7315AA8}" srcId="{AD052AB8-2D20-4C2B-A63D-1900913B824E}" destId="{A5EECB4D-1FA1-4E5A-B072-6706419627A4}" srcOrd="2" destOrd="0" parTransId="{FA36A464-BB62-40BD-90B9-20287E84B7B5}" sibTransId="{C1E0F638-D285-45F2-BE7E-D11E5F807CE1}"/>
    <dgm:cxn modelId="{F9E4BDC3-2BE2-41D7-8707-5EBB3511F896}" srcId="{AD052AB8-2D20-4C2B-A63D-1900913B824E}" destId="{E2A7726E-420B-4F0D-914E-E566C3075172}" srcOrd="0" destOrd="0" parTransId="{637F3797-0A7B-462C-92DF-537581D3D707}" sibTransId="{5A63712C-39D9-42F4-B824-995FE8493A81}"/>
    <dgm:cxn modelId="{C1F823CD-A0DE-4AB6-99C1-3696F84CB8F4}" type="presOf" srcId="{C768C8F4-07C7-4921-8263-6FD1938BC3D8}" destId="{6B3FB17D-0C7C-46EA-B96B-D001FE024428}" srcOrd="0" destOrd="0" presId="urn:microsoft.com/office/officeart/2018/2/layout/IconLabelList"/>
    <dgm:cxn modelId="{5D37AEC7-8EF7-4288-81AF-086776441920}" type="presParOf" srcId="{EFC58C5E-B6E1-4A85-8484-83D330654957}" destId="{A8109AA0-CF15-4A06-B87D-F460E4A58A29}" srcOrd="0" destOrd="0" presId="urn:microsoft.com/office/officeart/2018/2/layout/IconLabelList"/>
    <dgm:cxn modelId="{A22DD015-C6DF-4FE3-B813-9000B0C099C8}" type="presParOf" srcId="{A8109AA0-CF15-4A06-B87D-F460E4A58A29}" destId="{5511068B-4424-4ADC-BBDF-0BC4401DDFDA}" srcOrd="0" destOrd="0" presId="urn:microsoft.com/office/officeart/2018/2/layout/IconLabelList"/>
    <dgm:cxn modelId="{BAA10D6B-9D8D-46EA-9EA2-A977DA408B0E}" type="presParOf" srcId="{A8109AA0-CF15-4A06-B87D-F460E4A58A29}" destId="{3F769EC1-04BC-4AF4-AEE4-CAAAC2F16391}" srcOrd="1" destOrd="0" presId="urn:microsoft.com/office/officeart/2018/2/layout/IconLabelList"/>
    <dgm:cxn modelId="{BBF66B7E-FA13-4565-B1A2-53A9154B9BD1}" type="presParOf" srcId="{A8109AA0-CF15-4A06-B87D-F460E4A58A29}" destId="{D560BB57-E519-4582-8F0E-13F550776E5D}" srcOrd="2" destOrd="0" presId="urn:microsoft.com/office/officeart/2018/2/layout/IconLabelList"/>
    <dgm:cxn modelId="{D9EB6024-F80A-43F1-845C-FCA13FC54035}" type="presParOf" srcId="{EFC58C5E-B6E1-4A85-8484-83D330654957}" destId="{0D0D53EF-33CB-44ED-ABBB-02C333243E51}" srcOrd="1" destOrd="0" presId="urn:microsoft.com/office/officeart/2018/2/layout/IconLabelList"/>
    <dgm:cxn modelId="{06D87E8D-5093-4FF1-9D18-5C4418C25F46}" type="presParOf" srcId="{EFC58C5E-B6E1-4A85-8484-83D330654957}" destId="{E066E568-97DD-499A-8C51-39DEB6F1F807}" srcOrd="2" destOrd="0" presId="urn:microsoft.com/office/officeart/2018/2/layout/IconLabelList"/>
    <dgm:cxn modelId="{82E642AE-511E-4A07-82B9-FE45E7D7D388}" type="presParOf" srcId="{E066E568-97DD-499A-8C51-39DEB6F1F807}" destId="{1E606E66-FAEA-448C-BDBD-C04575CFF61C}" srcOrd="0" destOrd="0" presId="urn:microsoft.com/office/officeart/2018/2/layout/IconLabelList"/>
    <dgm:cxn modelId="{9F3FBD44-092F-4EE5-AF9B-E6504C699A86}" type="presParOf" srcId="{E066E568-97DD-499A-8C51-39DEB6F1F807}" destId="{5053605B-938B-4965-A0FE-854AEE23F410}" srcOrd="1" destOrd="0" presId="urn:microsoft.com/office/officeart/2018/2/layout/IconLabelList"/>
    <dgm:cxn modelId="{9337F233-1396-404B-A749-08D252CD800F}" type="presParOf" srcId="{E066E568-97DD-499A-8C51-39DEB6F1F807}" destId="{6B3FB17D-0C7C-46EA-B96B-D001FE024428}" srcOrd="2" destOrd="0" presId="urn:microsoft.com/office/officeart/2018/2/layout/IconLabelList"/>
    <dgm:cxn modelId="{DD025E81-6041-48C8-89A2-EF32AA00A86F}" type="presParOf" srcId="{EFC58C5E-B6E1-4A85-8484-83D330654957}" destId="{952BF234-1BE7-4E4E-B297-9016C3455730}" srcOrd="3" destOrd="0" presId="urn:microsoft.com/office/officeart/2018/2/layout/IconLabelList"/>
    <dgm:cxn modelId="{800A431F-6597-4B64-96D8-EA506D19DED8}" type="presParOf" srcId="{EFC58C5E-B6E1-4A85-8484-83D330654957}" destId="{205A9FE8-78B6-42FB-86BE-DDA65F7597E5}" srcOrd="4" destOrd="0" presId="urn:microsoft.com/office/officeart/2018/2/layout/IconLabelList"/>
    <dgm:cxn modelId="{E21E233F-2C00-4034-BD6C-9FCCDD5678BD}" type="presParOf" srcId="{205A9FE8-78B6-42FB-86BE-DDA65F7597E5}" destId="{EDE587CF-F4BF-4985-AF0D-E193AAA9DE1B}" srcOrd="0" destOrd="0" presId="urn:microsoft.com/office/officeart/2018/2/layout/IconLabelList"/>
    <dgm:cxn modelId="{328A2155-6701-4B71-991D-184603E7E3CC}" type="presParOf" srcId="{205A9FE8-78B6-42FB-86BE-DDA65F7597E5}" destId="{7B171EDF-21E6-45EC-A00C-D20869F838BF}" srcOrd="1" destOrd="0" presId="urn:microsoft.com/office/officeart/2018/2/layout/IconLabelList"/>
    <dgm:cxn modelId="{B002C8E2-896B-4DBA-900D-72EAA79A1B32}" type="presParOf" srcId="{205A9FE8-78B6-42FB-86BE-DDA65F7597E5}" destId="{F8633816-C21A-4709-9EF0-FC1ECCD1C0D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610D38-EDA5-4860-A6B0-A31434DF2204}">
      <dsp:nvSpPr>
        <dsp:cNvPr id="0" name=""/>
        <dsp:cNvSpPr/>
      </dsp:nvSpPr>
      <dsp:spPr>
        <a:xfrm>
          <a:off x="679050" y="291195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B68D93-6284-49B2-8A26-E3864012F4D3}">
      <dsp:nvSpPr>
        <dsp:cNvPr id="0" name=""/>
        <dsp:cNvSpPr/>
      </dsp:nvSpPr>
      <dsp:spPr>
        <a:xfrm>
          <a:off x="1081237" y="693382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CDE9C2-1B9E-4626-8738-8F727CD11E11}">
      <dsp:nvSpPr>
        <dsp:cNvPr id="0" name=""/>
        <dsp:cNvSpPr/>
      </dsp:nvSpPr>
      <dsp:spPr>
        <a:xfrm>
          <a:off x="75768" y="2766195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900" kern="1200"/>
            <a:t>Was ist Social Media </a:t>
          </a:r>
          <a:endParaRPr lang="en-US" sz="1900" kern="1200"/>
        </a:p>
      </dsp:txBody>
      <dsp:txXfrm>
        <a:off x="75768" y="2766195"/>
        <a:ext cx="3093750" cy="720000"/>
      </dsp:txXfrm>
    </dsp:sp>
    <dsp:sp modelId="{39712734-5AC8-4B73-9F71-58F2E1760E6B}">
      <dsp:nvSpPr>
        <dsp:cNvPr id="0" name=""/>
        <dsp:cNvSpPr/>
      </dsp:nvSpPr>
      <dsp:spPr>
        <a:xfrm>
          <a:off x="4314206" y="291195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4D68D1-A28C-4B52-BE4C-7385E7B7F198}">
      <dsp:nvSpPr>
        <dsp:cNvPr id="0" name=""/>
        <dsp:cNvSpPr/>
      </dsp:nvSpPr>
      <dsp:spPr>
        <a:xfrm>
          <a:off x="4716393" y="693382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500F6E-4C09-464A-B161-65B5BEF0A3E9}">
      <dsp:nvSpPr>
        <dsp:cNvPr id="0" name=""/>
        <dsp:cNvSpPr/>
      </dsp:nvSpPr>
      <dsp:spPr>
        <a:xfrm>
          <a:off x="3710925" y="2766195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900" kern="1200"/>
            <a:t>Wie benutzt wir Social Media</a:t>
          </a:r>
          <a:endParaRPr lang="en-US" sz="1900" kern="1200"/>
        </a:p>
      </dsp:txBody>
      <dsp:txXfrm>
        <a:off x="3710925" y="2766195"/>
        <a:ext cx="3093750" cy="720000"/>
      </dsp:txXfrm>
    </dsp:sp>
    <dsp:sp modelId="{A883D832-9ECE-4DAB-83FB-FA612402FF51}">
      <dsp:nvSpPr>
        <dsp:cNvPr id="0" name=""/>
        <dsp:cNvSpPr/>
      </dsp:nvSpPr>
      <dsp:spPr>
        <a:xfrm>
          <a:off x="7949362" y="291195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2FBB36-4BCB-48B5-9F42-7C4E075F3D12}">
      <dsp:nvSpPr>
        <dsp:cNvPr id="0" name=""/>
        <dsp:cNvSpPr/>
      </dsp:nvSpPr>
      <dsp:spPr>
        <a:xfrm>
          <a:off x="8351550" y="693382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92D339-BB20-4D75-B87E-112A100759E3}">
      <dsp:nvSpPr>
        <dsp:cNvPr id="0" name=""/>
        <dsp:cNvSpPr/>
      </dsp:nvSpPr>
      <dsp:spPr>
        <a:xfrm>
          <a:off x="7346081" y="2766195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900" kern="1200"/>
            <a:t>Welche Auswirkungen hat Social Media</a:t>
          </a:r>
          <a:endParaRPr lang="en-US" sz="1900" kern="1200"/>
        </a:p>
      </dsp:txBody>
      <dsp:txXfrm>
        <a:off x="7346081" y="2766195"/>
        <a:ext cx="309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959368-95DD-431D-B2FA-C96EEBD272DF}">
      <dsp:nvSpPr>
        <dsp:cNvPr id="0" name=""/>
        <dsp:cNvSpPr/>
      </dsp:nvSpPr>
      <dsp:spPr>
        <a:xfrm>
          <a:off x="0" y="793594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4192B0-E950-4A15-BFB4-811173C5E318}">
      <dsp:nvSpPr>
        <dsp:cNvPr id="0" name=""/>
        <dsp:cNvSpPr/>
      </dsp:nvSpPr>
      <dsp:spPr>
        <a:xfrm>
          <a:off x="328612" y="1105776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•Über das Internet zu vernetzen</a:t>
          </a:r>
          <a:endParaRPr lang="en-US" sz="1900" kern="1200"/>
        </a:p>
      </dsp:txBody>
      <dsp:txXfrm>
        <a:off x="383617" y="1160781"/>
        <a:ext cx="2847502" cy="1768010"/>
      </dsp:txXfrm>
    </dsp:sp>
    <dsp:sp modelId="{4F8F310B-9151-4F99-B46D-7D6206CA1024}">
      <dsp:nvSpPr>
        <dsp:cNvPr id="0" name=""/>
        <dsp:cNvSpPr/>
      </dsp:nvSpPr>
      <dsp:spPr>
        <a:xfrm>
          <a:off x="3614737" y="793594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5ED699-7B9F-45C4-84F3-9D4522723019}">
      <dsp:nvSpPr>
        <dsp:cNvPr id="0" name=""/>
        <dsp:cNvSpPr/>
      </dsp:nvSpPr>
      <dsp:spPr>
        <a:xfrm>
          <a:off x="3943350" y="1105776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•Informationsaustausch</a:t>
          </a:r>
          <a:endParaRPr lang="en-US" sz="1900" kern="1200"/>
        </a:p>
      </dsp:txBody>
      <dsp:txXfrm>
        <a:off x="3998355" y="1160781"/>
        <a:ext cx="2847502" cy="1768010"/>
      </dsp:txXfrm>
    </dsp:sp>
    <dsp:sp modelId="{79C5D0DA-AAD7-4DA3-ABFB-3178689A4DD4}">
      <dsp:nvSpPr>
        <dsp:cNvPr id="0" name=""/>
        <dsp:cNvSpPr/>
      </dsp:nvSpPr>
      <dsp:spPr>
        <a:xfrm>
          <a:off x="7229475" y="793594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C6F90E-1E63-4A75-9C7E-F0B6E085D4DB}">
      <dsp:nvSpPr>
        <dsp:cNvPr id="0" name=""/>
        <dsp:cNvSpPr/>
      </dsp:nvSpPr>
      <dsp:spPr>
        <a:xfrm>
          <a:off x="7558087" y="1105776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•Zwei oder mehrere Personen</a:t>
          </a:r>
          <a:endParaRPr lang="en-US" sz="1900" kern="1200"/>
        </a:p>
      </dsp:txBody>
      <dsp:txXfrm>
        <a:off x="7613092" y="1160781"/>
        <a:ext cx="2847502" cy="17680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11068B-4424-4ADC-BBDF-0BC4401DDFDA}">
      <dsp:nvSpPr>
        <dsp:cNvPr id="0" name=""/>
        <dsp:cNvSpPr/>
      </dsp:nvSpPr>
      <dsp:spPr>
        <a:xfrm>
          <a:off x="1212569" y="700286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60BB57-E519-4582-8F0E-13F550776E5D}">
      <dsp:nvSpPr>
        <dsp:cNvPr id="0" name=""/>
        <dsp:cNvSpPr/>
      </dsp:nvSpPr>
      <dsp:spPr>
        <a:xfrm>
          <a:off x="417971" y="2357104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Fotos Hochladen</a:t>
          </a:r>
          <a:endParaRPr lang="en-US" sz="2500" kern="1200" dirty="0"/>
        </a:p>
      </dsp:txBody>
      <dsp:txXfrm>
        <a:off x="417971" y="2357104"/>
        <a:ext cx="2889450" cy="720000"/>
      </dsp:txXfrm>
    </dsp:sp>
    <dsp:sp modelId="{1E606E66-FAEA-448C-BDBD-C04575CFF61C}">
      <dsp:nvSpPr>
        <dsp:cNvPr id="0" name=""/>
        <dsp:cNvSpPr/>
      </dsp:nvSpPr>
      <dsp:spPr>
        <a:xfrm>
          <a:off x="4607673" y="700286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3FB17D-0C7C-46EA-B96B-D001FE024428}">
      <dsp:nvSpPr>
        <dsp:cNvPr id="0" name=""/>
        <dsp:cNvSpPr/>
      </dsp:nvSpPr>
      <dsp:spPr>
        <a:xfrm>
          <a:off x="3813075" y="2357104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Mit Freunden schreiben</a:t>
          </a:r>
          <a:endParaRPr lang="en-US" sz="2500" kern="1200" dirty="0"/>
        </a:p>
      </dsp:txBody>
      <dsp:txXfrm>
        <a:off x="3813075" y="2357104"/>
        <a:ext cx="2889450" cy="720000"/>
      </dsp:txXfrm>
    </dsp:sp>
    <dsp:sp modelId="{EDE587CF-F4BF-4985-AF0D-E193AAA9DE1B}">
      <dsp:nvSpPr>
        <dsp:cNvPr id="0" name=""/>
        <dsp:cNvSpPr/>
      </dsp:nvSpPr>
      <dsp:spPr>
        <a:xfrm>
          <a:off x="8002777" y="700286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633816-C21A-4709-9EF0-FC1ECCD1C0D7}">
      <dsp:nvSpPr>
        <dsp:cNvPr id="0" name=""/>
        <dsp:cNvSpPr/>
      </dsp:nvSpPr>
      <dsp:spPr>
        <a:xfrm>
          <a:off x="7208178" y="2357104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Bilder liken und teilen</a:t>
          </a:r>
          <a:endParaRPr lang="en-US" sz="2500" kern="1200" dirty="0"/>
        </a:p>
      </dsp:txBody>
      <dsp:txXfrm>
        <a:off x="7208178" y="2357104"/>
        <a:ext cx="28894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E8A1-6DA8-4496-BCE8-03ED561CC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760"/>
            <a:ext cx="10515600" cy="2890202"/>
          </a:xfrm>
        </p:spPr>
        <p:txBody>
          <a:bodyPr anchor="b">
            <a:norm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24CCC-3D44-4BB5-AA35-A21607EF6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06150"/>
            <a:ext cx="10515600" cy="248348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F80F6-1855-44E9-BA95-5E00A06E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D7FFD-570A-4968-B943-AF87BB67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CE6A8-0665-4714-B241-6AFBA8C6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57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26EC-DC54-4882-9D58-F201EA25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04E7C-4CBA-49AF-B24C-1A1FF51C2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3C727-C0C7-4BBA-9CF5-6C1FAC76B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03986-C5B4-4956-AC6F-4F36186B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5F941-E847-4C51-97D6-21066B26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69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0338D2-D9EE-4B67-97C1-08ABD5745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53848" y="365125"/>
            <a:ext cx="3999952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B1422-6C1E-4422-80E8-34B0092FB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626546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8B53C-3084-4BC0-A80E-DB41C04C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6BFDE-DC70-4A6E-90B8-337FC472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3578F-39AE-4F6F-9614-32EF672E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000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AE7C-51AF-4F0E-B5A3-8C7E1026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28C09-A717-49AB-B60E-433BC4692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1A47A-6E5A-4754-8B43-9CE556160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CA1EB-7AC7-4F86-90C0-AA980D88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40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57-C46F-4F17-BC8C-6507E67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5760"/>
            <a:ext cx="10515600" cy="38278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9661B-6633-4C8B-8B9C-E514DF851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43817"/>
            <a:ext cx="10515600" cy="16458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274BF-C1CD-4709-B0A0-E9407DBE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ADB94-0A5B-4B56-B0B1-1FF5580A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A668A-35AE-4CDF-AC4C-2BEEA9EE8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33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F1FD-0E96-4963-9F09-9286157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E5F0-B650-4AFF-B90E-23B378684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40876"/>
            <a:ext cx="5181600" cy="42360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1747B-302D-476E-8F4F-E4B114C66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40876"/>
            <a:ext cx="5181600" cy="42360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0577D-22F7-4958-BB3D-6C9265EA1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C5B46-A8FB-4683-9618-3F6E0738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887BD-93E9-4181-9D7F-940C3E17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51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3D79-FA27-4567-9032-AF722733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7C1BF-703F-4992-BB0C-EB1E579C7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51823"/>
            <a:ext cx="5157787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2FCE1-6DC0-43B5-8016-89FD4AF5A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54741"/>
            <a:ext cx="5157787" cy="32349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FED7A-67D0-43CC-889A-25F884964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51823"/>
            <a:ext cx="5183188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1C176-48F2-44EC-B3A2-A144403D5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54741"/>
            <a:ext cx="5183188" cy="32349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9187B8-AC48-4FE7-8658-8A31E373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AB465-E22E-45DC-89C9-406121BCE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9D1CF-F964-4405-8677-5F9E2A02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233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3453-DD0F-41C0-8F4A-5DC343F5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E6313-506F-4456-B3D9-D9655538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26068-7707-41EC-93EF-A24CAF8FF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C8A3C-8C01-4039-B47B-57D84975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65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2633-8C77-419D-B24D-2B3D44DB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49D59-0A88-4A14-A740-4CCD9B52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3DEF9-802F-444E-92D2-397862EE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264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3C20-3881-4F15-94F7-9D7B9F9E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F40F-6C2A-48EC-8F16-DA179A1DA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638" y="457201"/>
            <a:ext cx="5800749" cy="54038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36B7E-D33D-48C7-97AC-5C0D9874F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4343400" cy="2211387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49BC5-FF58-463A-B4FA-F0F912F1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072D7-4A2A-407F-A084-6AE8DD00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4C41C-C368-475C-BDC1-DC5B29C7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007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F67B0-865B-44ED-9DFE-36C73B0C8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C5CF7-138A-437C-9E0A-FF41799703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61462" y="457201"/>
            <a:ext cx="5793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17822-7770-4117-96A2-8D2FF0A01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64424"/>
            <a:ext cx="4343400" cy="2204564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95030-39C7-4814-A766-1A3E094E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F02CD-DC87-47B6-96C4-F6470B1D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FF531-02C2-4C1D-A692-704037806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326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818BD-D734-48A1-8CC0-609D11E5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215A-D2A1-4903-A905-F8B06EF41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B88A-7A1D-4AA1-8536-28DC13DBA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766A6-3C10-4AB8-86A1-BB1F0CDA7EFE}" type="datetimeFigureOut">
              <a:rPr lang="en-US" smtClean="0"/>
              <a:pPr/>
              <a:t>11/17/2021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FE925-0C4B-4BAE-9799-3A9D46D92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DAD54-E5C5-4D48-8592-BB22F0A85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41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5400" kern="1200" smtClean="0">
          <a:gradFill>
            <a:gsLst>
              <a:gs pos="100000">
                <a:schemeClr val="tx2"/>
              </a:gs>
              <a:gs pos="0">
                <a:schemeClr val="accent1"/>
              </a:gs>
            </a:gsLst>
            <a:lin ang="0" scaled="1"/>
          </a:gradFill>
          <a:latin typeface="Aharoni" panose="02010803020104030203" pitchFamily="2" charset="-79"/>
          <a:ea typeface="+mn-ea"/>
          <a:cs typeface="Angsana New" panose="02020603050405020304" pitchFamily="18" charset="-34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tnovo.net/2018/08/in-arrivo-swipe-laterali-su-youtube.html" TargetMode="External"/><Relationship Id="rId5" Type="http://schemas.openxmlformats.org/officeDocument/2006/relationships/image" Target="../media/image10.jpeg"/><Relationship Id="rId4" Type="http://schemas.openxmlformats.org/officeDocument/2006/relationships/hyperlink" Target="https://pngimg.es/download/94172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DA3D35-1A35-4050-889F-480D92A7C5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7C2A816-955C-4079-AAAB-066EBD441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alpha val="0"/>
                </a:schemeClr>
              </a:gs>
              <a:gs pos="58000">
                <a:srgbClr val="0E0D12">
                  <a:alpha val="58000"/>
                </a:srgbClr>
              </a:gs>
              <a:gs pos="93000">
                <a:srgbClr val="000000">
                  <a:alpha val="5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41248" y="914400"/>
            <a:ext cx="4892948" cy="3427867"/>
          </a:xfrm>
        </p:spPr>
        <p:txBody>
          <a:bodyPr anchor="t">
            <a:normAutofit/>
          </a:bodyPr>
          <a:lstStyle/>
          <a:p>
            <a:r>
              <a:rPr lang="de-DE">
                <a:solidFill>
                  <a:srgbClr val="FFFFFF"/>
                </a:solidFill>
                <a:cs typeface="Calibri Light"/>
              </a:rPr>
              <a:t>Social Media</a:t>
            </a:r>
            <a:endParaRPr lang="de-DE">
              <a:solidFill>
                <a:srgbClr val="FFFFFF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41248" y="5032113"/>
            <a:ext cx="4892948" cy="10338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solidFill>
                  <a:srgbClr val="FFFFFF"/>
                </a:solidFill>
                <a:cs typeface="Calibri"/>
              </a:rPr>
              <a:t>Armin Schneider</a:t>
            </a:r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61EB98-E0C4-4B95-984A-E7D9DFAD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E412B9B-CBB9-4A1A-9BD2-53DAEDAE7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1" cy="1795655"/>
          </a:xfrm>
        </p:spPr>
        <p:txBody>
          <a:bodyPr>
            <a:normAutofit/>
          </a:bodyPr>
          <a:lstStyle/>
          <a:p>
            <a:r>
              <a:rPr lang="de-DE" dirty="0">
                <a:latin typeface="Aharoni"/>
                <a:cs typeface="Angsana New"/>
              </a:rPr>
              <a:t>Inhalt</a:t>
            </a:r>
            <a:endParaRPr lang="de-DE" dirty="0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2CA94C7A-389C-4238-89D0-332C30B89E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4344103"/>
              </p:ext>
            </p:extLst>
          </p:nvPr>
        </p:nvGraphicFramePr>
        <p:xfrm>
          <a:off x="838200" y="2399571"/>
          <a:ext cx="10515600" cy="3777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3651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61EB98-E0C4-4B95-984A-E7D9DFAD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6028670-F930-4D61-B7CE-515E452A0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1" cy="1795655"/>
          </a:xfrm>
        </p:spPr>
        <p:txBody>
          <a:bodyPr>
            <a:normAutofit/>
          </a:bodyPr>
          <a:lstStyle/>
          <a:p>
            <a:r>
              <a:rPr lang="de-DE" dirty="0">
                <a:latin typeface="Aharoni"/>
                <a:cs typeface="Aharoni"/>
              </a:rPr>
              <a:t>Was ist “</a:t>
            </a:r>
            <a:r>
              <a:rPr lang="de-DE" dirty="0" err="1">
                <a:latin typeface="Aharoni"/>
                <a:cs typeface="Aharoni"/>
              </a:rPr>
              <a:t>Social</a:t>
            </a:r>
            <a:r>
              <a:rPr lang="de-DE" dirty="0">
                <a:latin typeface="Aharoni"/>
                <a:cs typeface="Aharoni"/>
              </a:rPr>
              <a:t> Media”?</a:t>
            </a:r>
            <a:endParaRPr lang="de-DE" dirty="0">
              <a:latin typeface="Aharoni"/>
            </a:endParaRP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D987E80F-EBA9-48EB-8D72-12CD2A5764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5312051"/>
              </p:ext>
            </p:extLst>
          </p:nvPr>
        </p:nvGraphicFramePr>
        <p:xfrm>
          <a:off x="838200" y="2399571"/>
          <a:ext cx="10515600" cy="3777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6959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CD5FF1C-12AF-48AD-9557-F7971FE37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6644"/>
            <a:ext cx="6319746" cy="25901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/>
              <a:t>Beispiele</a:t>
            </a:r>
          </a:p>
        </p:txBody>
      </p:sp>
      <p:pic>
        <p:nvPicPr>
          <p:cNvPr id="4" name="Grafik 4" descr="Facebook Social Media - Kostenloses Foto auf Pixabay">
            <a:extLst>
              <a:ext uri="{FF2B5EF4-FFF2-40B4-BE49-F238E27FC236}">
                <a16:creationId xmlns:a16="http://schemas.microsoft.com/office/drawing/2014/main" id="{C6EF159C-DDA2-45F6-991B-B489BA29F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89826" y="3603009"/>
            <a:ext cx="2652524" cy="2652524"/>
          </a:xfrm>
          <a:prstGeom prst="rect">
            <a:avLst/>
          </a:prstGeom>
        </p:spPr>
      </p:pic>
      <p:pic>
        <p:nvPicPr>
          <p:cNvPr id="8" name="Grafik 8">
            <a:extLst>
              <a:ext uri="{FF2B5EF4-FFF2-40B4-BE49-F238E27FC236}">
                <a16:creationId xmlns:a16="http://schemas.microsoft.com/office/drawing/2014/main" id="{9EF9952C-7DD6-4D95-B9FE-9E6A9D568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27572" y="3937864"/>
            <a:ext cx="3525003" cy="1982814"/>
          </a:xfrm>
          <a:prstGeom prst="rect">
            <a:avLst/>
          </a:prstGeom>
        </p:spPr>
      </p:pic>
      <p:pic>
        <p:nvPicPr>
          <p:cNvPr id="5" name="Grafik 5">
            <a:extLst>
              <a:ext uri="{FF2B5EF4-FFF2-40B4-BE49-F238E27FC236}">
                <a16:creationId xmlns:a16="http://schemas.microsoft.com/office/drawing/2014/main" id="{677288B0-300A-44B4-8C92-AD260F3C8C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01557" y="4048020"/>
            <a:ext cx="3525003" cy="176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20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61EB98-E0C4-4B95-984A-E7D9DFAD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1B0B9A-925A-47A7-913E-FA91A20BC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1" cy="1795655"/>
          </a:xfrm>
        </p:spPr>
        <p:txBody>
          <a:bodyPr>
            <a:normAutofit/>
          </a:bodyPr>
          <a:lstStyle/>
          <a:p>
            <a:r>
              <a:rPr lang="de-DE" dirty="0">
                <a:cs typeface="Aharoni"/>
              </a:rPr>
              <a:t>Instagram &amp; Facebook</a:t>
            </a:r>
            <a:endParaRPr lang="de-DE" dirty="0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A3817148-CA25-4DE0-A456-F95B684B32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4171126"/>
              </p:ext>
            </p:extLst>
          </p:nvPr>
        </p:nvGraphicFramePr>
        <p:xfrm>
          <a:off x="838200" y="2399571"/>
          <a:ext cx="10515600" cy="3777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0227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F63AA5A-E6E1-46DA-AB40-C582333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04B3087-B29D-4A1A-94A3-0C2453105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96644"/>
            <a:ext cx="10515600" cy="2053369"/>
          </a:xfrm>
        </p:spPr>
        <p:txBody>
          <a:bodyPr anchor="b">
            <a:normAutofit/>
          </a:bodyPr>
          <a:lstStyle/>
          <a:p>
            <a:r>
              <a:rPr lang="de-DE" dirty="0">
                <a:latin typeface="Aharoni"/>
                <a:cs typeface="Aharoni"/>
              </a:rPr>
              <a:t>Wofür benutzen wir </a:t>
            </a:r>
            <a:br>
              <a:rPr lang="de-DE" dirty="0">
                <a:latin typeface="Aharoni"/>
                <a:cs typeface="Aharoni"/>
              </a:rPr>
            </a:br>
            <a:r>
              <a:rPr lang="de-DE" dirty="0">
                <a:latin typeface="Aharoni"/>
                <a:cs typeface="Aharoni"/>
              </a:rPr>
              <a:t>“</a:t>
            </a:r>
            <a:r>
              <a:rPr lang="de-DE" dirty="0" err="1">
                <a:latin typeface="Aharoni"/>
                <a:cs typeface="Aharoni"/>
              </a:rPr>
              <a:t>Social</a:t>
            </a:r>
            <a:r>
              <a:rPr lang="de-DE" dirty="0">
                <a:latin typeface="Aharoni"/>
                <a:cs typeface="Aharoni"/>
              </a:rPr>
              <a:t> Media”</a:t>
            </a:r>
            <a:endParaRPr lang="de-DE" dirty="0">
              <a:latin typeface="Aharoni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8A0D0C-65A7-4112-A29F-475EDF89F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44023"/>
            <a:ext cx="4645696" cy="31103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endParaRPr lang="de-DE" dirty="0"/>
          </a:p>
        </p:txBody>
      </p:sp>
      <p:pic>
        <p:nvPicPr>
          <p:cNvPr id="12" name="Graphic 11" descr="Customer Review">
            <a:extLst>
              <a:ext uri="{FF2B5EF4-FFF2-40B4-BE49-F238E27FC236}">
                <a16:creationId xmlns:a16="http://schemas.microsoft.com/office/drawing/2014/main" id="{8B90B25D-4A1C-4FCF-B18D-2EDA35606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3044023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69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4" descr="Videokamera auf Stativ, die einen Mann aufzeichnet, der präsentiert und einen Laptop mit einer Hand hält">
            <a:extLst>
              <a:ext uri="{FF2B5EF4-FFF2-40B4-BE49-F238E27FC236}">
                <a16:creationId xmlns:a16="http://schemas.microsoft.com/office/drawing/2014/main" id="{FDDB92A3-6067-4844-A88D-D1089B511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29" b="10701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7C2A816-955C-4079-AAAB-066EBD441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alpha val="0"/>
                </a:schemeClr>
              </a:gs>
              <a:gs pos="58000">
                <a:srgbClr val="0E0D12">
                  <a:alpha val="58000"/>
                </a:srgbClr>
              </a:gs>
              <a:gs pos="93000">
                <a:srgbClr val="000000">
                  <a:alpha val="5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C2320F-8917-4925-B3D2-7636745E3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100">
                <a:solidFill>
                  <a:srgbClr val="FFFFFF"/>
                </a:solidFill>
              </a:rPr>
              <a:t>Welche Auswirkungen hat das?</a:t>
            </a:r>
          </a:p>
        </p:txBody>
      </p:sp>
    </p:spTree>
    <p:extLst>
      <p:ext uri="{BB962C8B-B14F-4D97-AF65-F5344CB8AC3E}">
        <p14:creationId xmlns:p14="http://schemas.microsoft.com/office/powerpoint/2010/main" val="4175246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4" descr="Geschäftsmann an einem Computer">
            <a:extLst>
              <a:ext uri="{FF2B5EF4-FFF2-40B4-BE49-F238E27FC236}">
                <a16:creationId xmlns:a16="http://schemas.microsoft.com/office/drawing/2014/main" id="{3A0DB19D-1563-47B0-8C23-E1CB259B65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3" name="Rectangle 17">
            <a:extLst>
              <a:ext uri="{FF2B5EF4-FFF2-40B4-BE49-F238E27FC236}">
                <a16:creationId xmlns:a16="http://schemas.microsoft.com/office/drawing/2014/main" id="{F7C2A816-955C-4079-AAAB-066EBD441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55828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alpha val="0"/>
                </a:schemeClr>
              </a:gs>
              <a:gs pos="58000">
                <a:srgbClr val="0E0D12">
                  <a:alpha val="58000"/>
                </a:srgbClr>
              </a:gs>
              <a:gs pos="93000">
                <a:srgbClr val="000000">
                  <a:alpha val="5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5A1EB9-3013-4C21-9601-A2C42A7B8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729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6600" dirty="0">
                <a:solidFill>
                  <a:srgbClr val="FFFFFF"/>
                </a:solidFill>
                <a:latin typeface="Aharoni"/>
                <a:cs typeface="Angsana New"/>
              </a:rPr>
              <a:t>Meine Meinung</a:t>
            </a:r>
            <a:endParaRPr lang="en-US" sz="66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511545"/>
      </p:ext>
    </p:extLst>
  </p:cSld>
  <p:clrMapOvr>
    <a:masterClrMapping/>
  </p:clrMapOvr>
</p:sld>
</file>

<file path=ppt/theme/theme1.xml><?xml version="1.0" encoding="utf-8"?>
<a:theme xmlns:a="http://schemas.openxmlformats.org/drawingml/2006/main" name="FadeVTI">
  <a:themeElements>
    <a:clrScheme name="AnalogousFromRegularSeedRightStep">
      <a:dk1>
        <a:srgbClr val="000000"/>
      </a:dk1>
      <a:lt1>
        <a:srgbClr val="FFFFFF"/>
      </a:lt1>
      <a:dk2>
        <a:srgbClr val="412924"/>
      </a:dk2>
      <a:lt2>
        <a:srgbClr val="E2E8E6"/>
      </a:lt2>
      <a:accent1>
        <a:srgbClr val="E7295A"/>
      </a:accent1>
      <a:accent2>
        <a:srgbClr val="D53617"/>
      </a:accent2>
      <a:accent3>
        <a:srgbClr val="E19226"/>
      </a:accent3>
      <a:accent4>
        <a:srgbClr val="A9A812"/>
      </a:accent4>
      <a:accent5>
        <a:srgbClr val="76B220"/>
      </a:accent5>
      <a:accent6>
        <a:srgbClr val="32BD15"/>
      </a:accent6>
      <a:hlink>
        <a:srgbClr val="31937A"/>
      </a:hlink>
      <a:folHlink>
        <a:srgbClr val="7F7F7F"/>
      </a:folHlink>
    </a:clrScheme>
    <a:fontScheme name="Custom 49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deVTI" id="{1194088A-B135-4437-9FD8-7466BBC13A13}" vid="{B787DE2F-1995-45D8-A8E2-6B5CC521AC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66</Words>
  <Application>Microsoft Office PowerPoint</Application>
  <PresentationFormat>Widescreen</PresentationFormat>
  <Paragraphs>18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Aharoni</vt:lpstr>
      <vt:lpstr>Arial</vt:lpstr>
      <vt:lpstr>Avenir Next LT Pro</vt:lpstr>
      <vt:lpstr>FadeVTI</vt:lpstr>
      <vt:lpstr>Social Media</vt:lpstr>
      <vt:lpstr>Inhalt</vt:lpstr>
      <vt:lpstr>Was ist “Social Media”?</vt:lpstr>
      <vt:lpstr>Beispiele</vt:lpstr>
      <vt:lpstr>Instagram &amp; Facebook</vt:lpstr>
      <vt:lpstr>Wofür benutzen wir  “Social Media”</vt:lpstr>
      <vt:lpstr>Welche Auswirkungen hat das?</vt:lpstr>
      <vt:lpstr>Meine Meinung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Florian Schröder</dc:creator>
  <cp:lastModifiedBy>Armin Schneider</cp:lastModifiedBy>
  <cp:revision>50</cp:revision>
  <dcterms:created xsi:type="dcterms:W3CDTF">2021-11-16T22:33:29Z</dcterms:created>
  <dcterms:modified xsi:type="dcterms:W3CDTF">2021-11-17T08:46:43Z</dcterms:modified>
</cp:coreProperties>
</file>